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Shape 8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Shape 8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://www.smithsonianmag.com/history/pioneering-social-reformer-jacob-riis-revealed-how-other-half-lives-america-180951546/" TargetMode="Externa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hyperlink" Target="https://www.youtube.com/watch?v=teeWt-IUyWU-" TargetMode="Externa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algn="l">
              <a:spcBef>
                <a:spcPts val="0"/>
              </a:spcBef>
              <a:buNone/>
            </a:pPr>
            <a:r>
              <a:rPr lang="en"/>
              <a:t> A World of Fabulous Wealth and Destitute Poverty</a:t>
            </a:r>
          </a:p>
        </p:txBody>
      </p:sp>
      <p:sp>
        <p:nvSpPr>
          <p:cNvPr id="55" name="Shape 55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Carnegie’s Gospel of Wealth</a:t>
            </a:r>
          </a:p>
        </p:txBody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Pull out your reading- What does Carnegie use as evidence that the new age of Industrialization is different than the prior age?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rPr lang="en"/>
              <a:t>On what basis does Carnegie argues in favor of Capitalism v. Communism?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What is Darwin’s Theory of Evolution?</a:t>
            </a:r>
          </a:p>
        </p:txBody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How is Social Darwinism tied to his Theory?</a:t>
            </a:r>
          </a:p>
        </p:txBody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What kind of governmental policies would Herbert Spencer advocate today if he was in charge?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What method does Riis use in his article How the Other Half Lives to make his case?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rPr lang="en"/>
              <a:t>What do you infer is his argument about Capitalism?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rPr lang="en"/>
              <a:t>Look at the following photos. Which stand out to you most and why?.  </a:t>
            </a:r>
            <a:r>
              <a:rPr lang="en" sz="1800"/>
              <a:t>In the late 19C photography was still relatively new.  </a:t>
            </a:r>
          </a:p>
          <a:p>
            <a:pPr lvl="0">
              <a:spcBef>
                <a:spcPts val="0"/>
              </a:spcBef>
              <a:buNone/>
            </a:pPr>
            <a:r>
              <a:rPr lang="en" sz="1800" u="sng">
                <a:solidFill>
                  <a:schemeClr val="hlink"/>
                </a:solidFill>
                <a:hlinkClick r:id="rId3"/>
              </a:rPr>
              <a:t>http://www.smithsonianmag.com/history/pioneering-social-reformer-jacob-riis-revealed-how-other-half-lives-america-180951546/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800"/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800"/>
          </a:p>
        </p:txBody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209100" y="4313475"/>
            <a:ext cx="8623200" cy="17295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Conwell on Diamonds--</a:t>
            </a:r>
          </a:p>
        </p:txBody>
      </p:sp>
      <p:sp>
        <p:nvSpPr>
          <p:cNvPr id="85" name="Shape 8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https://www.youtube.com/watch?v=teeWt-IUyWU-</a:t>
            </a:r>
            <a:r>
              <a:rPr lang="en"/>
              <a:t> Rev. Ike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What is the duty of good Christians?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How does he respond to the headlines about dishonest wealthy people?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How does he respond to why people are poor?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What do you think would be Conwell’s response to the Bible’ famous adage, “The poor shall inherit the earth”?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What makes the poor, poor and the rich, rich?</a:t>
            </a:r>
          </a:p>
        </p:txBody>
      </p:sp>
      <p:sp>
        <p:nvSpPr>
          <p:cNvPr id="91" name="Shape 9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